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8229600" cy="1828800"/>
          </a:xfrm>
        </p:spPr>
        <p:txBody>
          <a:bodyPr/>
          <a:lstStyle/>
          <a:p>
            <a:r>
              <a:rPr lang="ru-RU" dirty="0" err="1" smtClean="0"/>
              <a:t>Рябошапко</a:t>
            </a:r>
            <a:r>
              <a:rPr lang="ru-RU" dirty="0" smtClean="0"/>
              <a:t> Порфирий Сидорович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286000"/>
            <a:ext cx="6400800" cy="1752600"/>
          </a:xfrm>
        </p:spPr>
        <p:txBody>
          <a:bodyPr/>
          <a:lstStyle/>
          <a:p>
            <a:r>
              <a:rPr lang="ru-RU" dirty="0" smtClean="0"/>
              <a:t>25.04.1911 – 12.03.1978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49475"/>
            <a:ext cx="295910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в учетной картотеки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80832"/>
            <a:ext cx="8229600" cy="454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5734" y="1600200"/>
            <a:ext cx="7232531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1800" b="0" dirty="0" smtClean="0"/>
              <a:t>Приказ подразделения  №: 20 От: 16.05.1945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0" dirty="0" smtClean="0"/>
              <a:t>Издан: 345 </a:t>
            </a:r>
            <a:r>
              <a:rPr lang="ru-RU" sz="1800" b="0" dirty="0" err="1" smtClean="0"/>
              <a:t>сп</a:t>
            </a:r>
            <a:r>
              <a:rPr lang="ru-RU" sz="1800" b="0" dirty="0" smtClean="0"/>
              <a:t> 27 </a:t>
            </a:r>
            <a:r>
              <a:rPr lang="ru-RU" sz="1800" b="0" dirty="0" err="1" smtClean="0"/>
              <a:t>сд</a:t>
            </a:r>
            <a:r>
              <a:rPr lang="ru-RU" sz="1800" b="0" dirty="0" smtClean="0"/>
              <a:t> 2 Белорусского фронта Архив: ЦАМО Фонд: 33</a:t>
            </a:r>
            <a:br>
              <a:rPr lang="ru-RU" sz="1800" b="0" dirty="0" smtClean="0"/>
            </a:br>
            <a:r>
              <a:rPr lang="ru-RU" sz="1800" b="0" dirty="0" smtClean="0"/>
              <a:t>Опись: 687572 Единица хранения: 777 № записи 40195842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43224" y="1600200"/>
            <a:ext cx="345755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Строка в наградном списке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7562" y="1600200"/>
            <a:ext cx="354887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333</TotalTime>
  <Words>14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Рябошапко Порфирий Сидорович</vt:lpstr>
      <vt:lpstr>Данные в учетной картотеки</vt:lpstr>
      <vt:lpstr>Слайд 3</vt:lpstr>
      <vt:lpstr>   Приказ подразделения  №: 20 От: 16.05.1945 Издан: 345 сп 27 сд 2 Белорусского фронта Архив: ЦАМО Фонд: 33 Опись: 687572 Единица хранения: 777 № записи 40195842  </vt:lpstr>
      <vt:lpstr>Строка в наградном списке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Кочетовский ЦПД</cp:lastModifiedBy>
  <cp:revision>37</cp:revision>
  <dcterms:created xsi:type="dcterms:W3CDTF">2021-01-15T09:55:03Z</dcterms:created>
  <dcterms:modified xsi:type="dcterms:W3CDTF">2021-02-01T08:25:37Z</dcterms:modified>
</cp:coreProperties>
</file>